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68580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jpg>
</file>

<file path=ppt/media/image05.gif>
</file>

<file path=ppt/media/image06.jpg>
</file>

<file path=ppt/media/image07.gif>
</file>

<file path=ppt/media/image0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מה חסר שזה יהיה יוניטסט טוב? אסרטים ודוקומנטציה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אנקדוטה על הממורי ליק בקיוים שלנו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אוטומטי ובקומיט - אנקדוטה על נאוקלאוס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המקרה שבו עשו קומנט לטסט שלא הסתכלו עליו במשך שנה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idx="1" type="subTitle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lt2"/>
              </a:buClr>
              <a:buNone/>
              <a:defRPr>
                <a:solidFill>
                  <a:schemeClr val="lt2"/>
                </a:solidFill>
              </a:defRPr>
            </a:lvl1pPr>
            <a:lvl2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2pPr>
            <a:lvl3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3pPr>
            <a:lvl4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4pPr>
            <a:lvl5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5pPr>
            <a:lvl6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6pPr>
            <a:lvl7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7pPr>
            <a:lvl8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8pPr>
            <a:lvl9pPr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" name="Shape 10"/>
          <p:cNvSpPr txBox="1"/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2" type="body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idx="1" type="body"/>
          </p:nvPr>
        </p:nvSpPr>
        <p:spPr>
          <a:xfrm>
            <a:off x="457200" y="5875079"/>
            <a:ext cx="8229600" cy="69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SzPct val="100000"/>
              <a:buNone/>
              <a:defRPr sz="1800"/>
            </a:lvl1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idx="12" type="sldNum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1pPr>
            <a:lvl2pPr>
              <a:spcBef>
                <a:spcPts val="480"/>
              </a:spcBef>
              <a:buClr>
                <a:schemeClr val="lt1"/>
              </a:buClr>
              <a:buSzPct val="100000"/>
              <a:defRPr sz="2400">
                <a:solidFill>
                  <a:schemeClr val="lt1"/>
                </a:solidFill>
              </a:defRPr>
            </a:lvl2pPr>
            <a:lvl3pPr>
              <a:spcBef>
                <a:spcPts val="480"/>
              </a:spcBef>
              <a:buClr>
                <a:schemeClr val="lt1"/>
              </a:buClr>
              <a:buSzPct val="100000"/>
              <a:defRPr sz="2400">
                <a:solidFill>
                  <a:schemeClr val="lt1"/>
                </a:solidFill>
              </a:defRPr>
            </a:lvl3pPr>
            <a:lvl4pPr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4pPr>
            <a:lvl5pPr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5pPr>
            <a:lvl6pPr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6pPr>
            <a:lvl7pPr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7pPr>
            <a:lvl8pPr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8pPr>
            <a:lvl9pPr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lt1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7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5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Relationship Id="rId4" Type="http://schemas.openxmlformats.org/officeDocument/2006/relationships/image" Target="../media/image0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06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mailto:m@sveder.co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idx="1" type="subTitle"/>
          </p:nvPr>
        </p:nvSpPr>
        <p:spPr>
          <a:xfrm>
            <a:off x="685800" y="5158337"/>
            <a:ext cx="7772400" cy="104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600"/>
              <a:t>Michael “</a:t>
            </a:r>
            <a:r>
              <a:rPr lang="en" sz="3600">
                <a:solidFill>
                  <a:srgbClr val="00FF00"/>
                </a:solidFill>
              </a:rPr>
              <a:t>Sveder</a:t>
            </a:r>
            <a:r>
              <a:rPr lang="en" sz="3600"/>
              <a:t>” Sverdlin</a:t>
            </a:r>
          </a:p>
        </p:txBody>
      </p:sp>
      <p:pic>
        <p:nvPicPr>
          <p:cNvPr id="31" name="Shape 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3650" y="887075"/>
            <a:ext cx="5016700" cy="379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API Tests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Best way to stay friends with the mobile team is to not break the API.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Total blackbox - you login, query, update EXACTLY as if you were a different client. 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Did I already say automatic and per commit?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Enter Runscope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457200" y="14478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SaaS for creating and running API tests without writing code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Awesome user experience.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Zero need to use a HTTP client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Support for parsing JSON responses easily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Integration with slack and stuff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More advanced scripting options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9825" y="52150"/>
            <a:ext cx="6644348" cy="67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Runscope tips</a:t>
            </a: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You might need a tunnel to run the tests on your CI server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Run periodically on your live servers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Don’t ignore failures. 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Writing the first test is always the hardest.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Email them and get a cool t-shirt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6662" y="1601325"/>
            <a:ext cx="7310675" cy="365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Web UX Tests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457200" y="15240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Worst feeling in the world - breaking the login system.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Best feeling in the world - catching a pull request that passed code review but was about to break the login system.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Testing your web app behavior is more than testing that styles are respected and buttons are all there.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Selenium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457200" y="14478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Automating browsers for fun and profit.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API for controlling a browser like a user would - clicking, writing, choosing, checking divs, manipulating size, etc.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Splinter - a more Pythonic API that works on top of the Python Selenium lib. They work together awesomely.</a:t>
            </a: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Selenium IDE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You record a flow - fill forms, check checkboxes and press buttons - once.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It is translated into (Python or other) code and then you can run it forever.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If running as part of Django unittests inherit from </a:t>
            </a:r>
            <a:r>
              <a:rPr lang="en" sz="3600">
                <a:latin typeface="Courier New"/>
                <a:ea typeface="Courier New"/>
                <a:cs typeface="Courier New"/>
                <a:sym typeface="Courier New"/>
              </a:rPr>
              <a:t>LiveServerTestCase</a:t>
            </a: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3200" y="125750"/>
            <a:ext cx="7157598" cy="6606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6362" y="653362"/>
            <a:ext cx="5551275" cy="555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4800"/>
              <a:t>Why do we test?</a:t>
            </a:r>
          </a:p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Yes, why?</a:t>
            </a:r>
          </a:p>
        </p:txBody>
      </p:sp>
      <p:pic>
        <p:nvPicPr>
          <p:cNvPr id="38" name="Shape 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62" y="3038249"/>
            <a:ext cx="3694981" cy="2447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Shape 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2562" y="3038237"/>
            <a:ext cx="4031974" cy="237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Stress Testing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Premature optimization is the root of all evil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Which means - before testing, figure out the details - what are the acceptable load/response times, how many simultaneous users at peak, etc.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Stress Testing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457200" y="14478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API stress - max response times, max load before you start timeouting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Web app - load times, max simultaneous users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Admin - DB stress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Queues - fill up rate, CPU/memory utilization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General - how much extra capacity spinning a new server gets you</a:t>
            </a:r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Stress Testing Tools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Locust.IO - Do it yourself, Pythonic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loadimpact.com - SaaS, new and a bit buggy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loader.io - SaaS, harder to set up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" y="1238250"/>
            <a:ext cx="85725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Misc things to help</a:t>
            </a:r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Continuous integration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“The process”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Crash and log reporting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Continuous Integration</a:t>
            </a:r>
          </a:p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The glue behind all of this.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It is easier than ever to have CI - codeship.com, CircleCI.com, Travis.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Have a staging server 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If you are brave try Continuous Delivery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The Process</a:t>
            </a:r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Incorporate thinking about testing into the development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On every major “incident” ask yourself - what test could have prevented it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Crash and Log Reporting</a:t>
            </a:r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If a request crashes, you’ll know about it.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If you are lucky you’ll even get the actual local variables 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getsentry.com, appenlight.com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Send logs and analyze them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ELK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4800"/>
              <a:t>Q and A</a:t>
            </a:r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457200" y="13970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Don’t be shy!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I won’t go until someone asks me something :)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Need help setting all of this up? Getting from zero tests to full CI?</a:t>
            </a:r>
            <a:br>
              <a:rPr lang="en" sz="3600"/>
            </a:br>
            <a:r>
              <a:rPr lang="en" sz="3600"/>
              <a:t>I can help:</a:t>
            </a:r>
            <a:br>
              <a:rPr lang="en" sz="3600"/>
            </a:br>
            <a:r>
              <a:rPr lang="en" sz="3600" u="sng">
                <a:solidFill>
                  <a:srgbClr val="93C47D"/>
                </a:solidFill>
                <a:hlinkClick r:id="rId3"/>
              </a:rPr>
              <a:t>m@sveder.com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Why do we test?</a:t>
            </a:r>
          </a:p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Finding rogue behaviour before it gets to production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Refactoring easy mode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You can have confidence in your code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How should we test?</a:t>
            </a:r>
          </a:p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Behavior, not bugs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Coverage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Tests are not a second class citizen - code review them, improve on them and keep them updated.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Automatically run on commit. This is MANDATORY.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Zero to one is always the hardest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Unittests are boring</a:t>
            </a:r>
          </a:p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They should be part of the process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No more regressions - unittest per bug.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Gamify coverage.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Commented out (or </a:t>
            </a:r>
            <a:r>
              <a:rPr lang="en" sz="3600">
                <a:latin typeface="Courier New"/>
                <a:ea typeface="Courier New"/>
                <a:cs typeface="Courier New"/>
                <a:sym typeface="Courier New"/>
              </a:rPr>
              <a:t>@skip </a:t>
            </a:r>
            <a:r>
              <a:rPr lang="en" sz="3600"/>
              <a:t>tests) are a smell, just like commented out code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The humble unittest</a:t>
            </a:r>
          </a:p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Input validation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Coverage - test code branches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Mock side effects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Use test fixtures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nose, nose-progressive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Use the right </a:t>
            </a:r>
            <a:r>
              <a:rPr lang="en" sz="3600">
                <a:latin typeface="Courier New"/>
                <a:ea typeface="Courier New"/>
                <a:cs typeface="Courier New"/>
                <a:sym typeface="Courier New"/>
              </a:rPr>
              <a:t>assertSomething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A Perfect Unitest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228300" y="1265550"/>
            <a:ext cx="87942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F9EE98"/>
                </a:solidFill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" sz="2400">
                <a:solidFill>
                  <a:srgbClr val="9B703F"/>
                </a:solidFill>
                <a:latin typeface="Courier New"/>
                <a:ea typeface="Courier New"/>
                <a:cs typeface="Courier New"/>
                <a:sym typeface="Courier New"/>
              </a:rPr>
              <a:t>test_double_karg</a:t>
            </a: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2400">
                <a:solidFill>
                  <a:srgbClr val="7587A6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2400">
                <a:solidFill>
                  <a:srgbClr val="CDA86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DA86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i="1" lang="en" sz="24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i="1" lang="en" sz="24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   Test: Call double_karg on a valid  MyAwesomeClass instance.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i="1" lang="en" sz="24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   Expected result: Calling it should double the karg.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i="1" lang="en" sz="24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   """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i="1" lang="en" sz="2400">
                <a:solidFill>
                  <a:srgbClr val="5F5A60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klass </a:t>
            </a:r>
            <a:r>
              <a:rPr lang="en" sz="2400">
                <a:solidFill>
                  <a:srgbClr val="CDA869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MyAwesomeClass(</a:t>
            </a:r>
            <a:r>
              <a:rPr lang="en" sz="2400">
                <a:solidFill>
                  <a:srgbClr val="7587A6"/>
                </a:solidFill>
                <a:latin typeface="Courier New"/>
                <a:ea typeface="Courier New"/>
                <a:cs typeface="Courier New"/>
                <a:sym typeface="Courier New"/>
              </a:rPr>
              <a:t>karg</a:t>
            </a:r>
            <a:r>
              <a:rPr lang="en" sz="2400">
                <a:solidFill>
                  <a:srgbClr val="CDA869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2400">
                <a:solidFill>
                  <a:srgbClr val="CF6A4C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2400">
                <a:solidFill>
                  <a:srgbClr val="7587A6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.assertEqual(klass.karg</a:t>
            </a:r>
            <a:r>
              <a:rPr lang="en" sz="24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2400">
                <a:solidFill>
                  <a:srgbClr val="CF6A4C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2400">
              <a:solidFill>
                <a:srgbClr val="F8F8F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   klass.double_karg()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2400">
                <a:solidFill>
                  <a:srgbClr val="7587A6"/>
                </a:solidFill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.assertEqual(klass.karg</a:t>
            </a:r>
            <a:r>
              <a:rPr lang="en" sz="2400">
                <a:solidFill>
                  <a:srgbClr val="CC783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2400">
                <a:solidFill>
                  <a:srgbClr val="CF6A4C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" sz="2400">
                <a:solidFill>
                  <a:srgbClr val="F8F8F8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Django unittests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Font typeface="Courier New"/>
              <a:buChar char="●"/>
            </a:pPr>
            <a:r>
              <a:rPr lang="en" sz="3600">
                <a:latin typeface="Courier New"/>
                <a:ea typeface="Courier New"/>
                <a:cs typeface="Courier New"/>
                <a:sym typeface="Courier New"/>
              </a:rPr>
              <a:t>manage.py test --keepdb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Parallel tests in 1.9!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/>
              <a:t>Default tests run in Debug=True.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●"/>
            </a:pPr>
            <a:r>
              <a:rPr lang="en" sz="3600">
                <a:latin typeface="Courier New"/>
                <a:ea typeface="Courier New"/>
                <a:cs typeface="Courier New"/>
                <a:sym typeface="Courier New"/>
              </a:rPr>
              <a:t>override_settings(DEBUG=0)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8149" y="804287"/>
            <a:ext cx="4267700" cy="5249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rk-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